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Power Of Forgiveness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dirty="0"/>
              <a:t>Ps. Joseph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000" dirty="0"/>
              <a:t>23 July 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1"/>
          </a:xfrm>
        </p:spPr>
        <p:txBody>
          <a:bodyPr>
            <a:normAutofit/>
          </a:bodyPr>
          <a:lstStyle/>
          <a:p>
            <a:r>
              <a:rPr lang="en-AU" sz="4000" dirty="0"/>
              <a:t>Mark 11: 25-26</a:t>
            </a:r>
          </a:p>
          <a:p>
            <a:r>
              <a:rPr lang="en-AU" sz="4000" dirty="0"/>
              <a:t>1 </a:t>
            </a:r>
            <a:r>
              <a:rPr lang="en-AU" sz="4000" dirty="0" err="1"/>
              <a:t>Jn</a:t>
            </a:r>
            <a:r>
              <a:rPr lang="en-AU" sz="4000" dirty="0"/>
              <a:t> 1:9</a:t>
            </a:r>
          </a:p>
          <a:p>
            <a:r>
              <a:rPr lang="en-AU" sz="4000" dirty="0"/>
              <a:t>Matt 6:9-15</a:t>
            </a:r>
          </a:p>
          <a:p>
            <a:r>
              <a:rPr lang="en-AU" sz="4000" dirty="0"/>
              <a:t>Matt 18: 23-35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18333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C45D0A-28CB-41E7-B6E3-44F25276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AU" sz="3600" dirty="0"/>
              <a:t>Myth 1: </a:t>
            </a:r>
            <a:r>
              <a:rPr lang="en-AU" sz="3600" i="1" dirty="0"/>
              <a:t>“I need to understand in 			      order to forgive”</a:t>
            </a:r>
          </a:p>
          <a:p>
            <a:pPr marL="514350" indent="-514350">
              <a:buNone/>
            </a:pPr>
            <a:r>
              <a:rPr lang="en-AU" sz="3600" i="1" dirty="0"/>
              <a:t>		</a:t>
            </a:r>
            <a:r>
              <a:rPr lang="en-AU" sz="3600" dirty="0"/>
              <a:t>Myth 2: </a:t>
            </a:r>
            <a:r>
              <a:rPr lang="en-AU" sz="3600" i="1" dirty="0"/>
              <a:t>“I need to overlook a 				person’s fault in order to 				forgive”</a:t>
            </a:r>
          </a:p>
          <a:p>
            <a:pPr marL="0" indent="0">
              <a:buNone/>
            </a:pPr>
            <a:r>
              <a:rPr lang="en-AU" sz="3600" i="1" dirty="0"/>
              <a:t>	</a:t>
            </a:r>
            <a:r>
              <a:rPr lang="en-AU" sz="3600" dirty="0"/>
              <a:t>Myth 3: </a:t>
            </a:r>
            <a:r>
              <a:rPr lang="en-AU" sz="3600" i="1" dirty="0"/>
              <a:t>“I need to forget in 			      		order to forgive”</a:t>
            </a:r>
          </a:p>
          <a:p>
            <a:pPr marL="0" indent="0">
              <a:buNone/>
            </a:pPr>
            <a:r>
              <a:rPr lang="en-AU" sz="3600" i="1" dirty="0"/>
              <a:t>	</a:t>
            </a:r>
            <a:r>
              <a:rPr lang="en-AU" sz="3600" dirty="0"/>
              <a:t>Myth 4: </a:t>
            </a:r>
            <a:r>
              <a:rPr lang="en-AU" sz="3600" i="1" dirty="0"/>
              <a:t>“I must deny my feeling in 			order to forgive”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8605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CF4CE0-BBD9-42F4-AED8-EEB977A2E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23731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AU" sz="3600" b="1" dirty="0"/>
              <a:t>Practical steps to release forgiveness:</a:t>
            </a:r>
          </a:p>
          <a:p>
            <a:pPr marL="514350" indent="-514350">
              <a:buFont typeface="+mj-lt"/>
              <a:buAutoNum type="arabicParenR"/>
            </a:pPr>
            <a:r>
              <a:rPr lang="en-AU" sz="3600" dirty="0"/>
              <a:t>Face the wrong</a:t>
            </a:r>
          </a:p>
          <a:p>
            <a:pPr marL="514350" indent="-514350">
              <a:buFont typeface="+mj-lt"/>
              <a:buAutoNum type="arabicParenR"/>
            </a:pPr>
            <a:r>
              <a:rPr lang="en-AU" sz="3600" dirty="0"/>
              <a:t>Face the hurt</a:t>
            </a:r>
          </a:p>
          <a:p>
            <a:pPr marL="514350" indent="-514350">
              <a:buFont typeface="+mj-lt"/>
              <a:buAutoNum type="arabicParenR"/>
            </a:pPr>
            <a:r>
              <a:rPr lang="en-AU" sz="3600" dirty="0"/>
              <a:t>Face the resentment</a:t>
            </a:r>
          </a:p>
          <a:p>
            <a:pPr marL="514350" indent="-514350">
              <a:buFont typeface="+mj-lt"/>
              <a:buAutoNum type="arabicParenR"/>
            </a:pPr>
            <a:r>
              <a:rPr lang="en-AU" sz="3600" dirty="0"/>
              <a:t>Face the cross</a:t>
            </a:r>
          </a:p>
          <a:p>
            <a:pPr marL="0" indent="0">
              <a:buNone/>
            </a:pPr>
            <a:endParaRPr lang="en-AU" sz="1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90873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50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The Power Of Forgiveness</vt:lpstr>
      <vt:lpstr>Slide 2</vt:lpstr>
      <vt:lpstr>Slide 3</vt:lpstr>
      <vt:lpstr>Slide 4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Lai Family</cp:lastModifiedBy>
  <cp:revision>47</cp:revision>
  <dcterms:created xsi:type="dcterms:W3CDTF">2014-04-01T16:35:38Z</dcterms:created>
  <dcterms:modified xsi:type="dcterms:W3CDTF">2017-07-23T06:19:10Z</dcterms:modified>
</cp:coreProperties>
</file>